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7A172-9FE3-45D6-AF68-E1EBD5C81EC4}" type="datetimeFigureOut">
              <a:rPr lang="tr-TR" smtClean="0"/>
              <a:t>27.10.2022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5BC0D-3AEF-4BA9-945B-B2318DD2FA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59F6E2-4ED0-A293-1297-0B3457F60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80EC581-F15F-927E-3A7B-A2AC74955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78DA3A-13FD-F3F4-41B2-33368797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805F-9B8F-4C6C-9C06-FE3ADD1F3CD1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00C19F-5CA3-3762-F2E6-34778A74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D66E1-634D-459A-A785-3D03B503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285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3BFBB4-F82D-2BBC-D327-A7FC281BB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69938D5-7052-EB62-CDC4-DF304C98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F65F7-73E7-D820-B8EF-CE41651E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673A-F485-463D-B7B9-5F0F5260B8E0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D317EE-CE48-AD80-D904-74BD3F3C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6AAD9C2-BCC3-5E01-A178-C0D25B37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79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9C15CF6-8E9C-8ECC-456D-899E2114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C590D2-54C5-13BF-8A43-10A01B910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FA29F2-FF11-8599-14D9-9B1F19A9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DEB8-5AE2-4301-BD7E-25D4D5872648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DC6974-7F52-7A63-27C6-390F073A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03780-773B-CA6C-5231-F9D8CE31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921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38E9C-715B-88AF-9EBD-AB79CB46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95EA69-59E5-D036-8A9E-00133A43B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393030-8EC3-29FF-E7EF-540F46EC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809A-A13B-4728-99A2-D993D5147416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A67BE5-A2A1-9F8F-330D-0B1DC9C2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F80E23-E93C-B37E-0179-929277A3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27983-4AF4-9F6B-3EF4-6F6C99FD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850189-5483-6742-7840-50174A9AB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3EBF67-DD01-2CF3-1FC7-76E4B841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A5-D487-408C-99B3-C263944D3FD8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29888E4-9814-55BD-49F2-846E4E03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6A05CD-F3C0-7E39-28C6-05EA8906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68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4D7A06-7DA8-A404-EAF3-08502BD0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6AAD52-D2EE-6E5E-F39D-96333ADAF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007168-E4FB-986C-97B6-FB10BC406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0BF810-37BA-CBD7-DEDB-F8C4A005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590C-420C-45E8-B8FA-4AEA23E39C68}" type="datetime1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BB10EB-5ED1-E347-1AFA-EA9681D4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EC50E7-D02C-1601-ECD3-B037F228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19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6DDEAF-829C-42DA-CA71-D0BD265D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CFDFCE-B7CF-31B4-4329-C54C4E2B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61837ED-B1A3-D70D-2B41-109616BCC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EF4F624-CBBC-1707-CB7A-2C8868022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177662-297D-AF26-88D2-C54A5DAF7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7D8DE-9A51-2373-7CF6-BFB1CBB1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0A467-86A1-498F-920A-A9717160E290}" type="datetime1">
              <a:rPr lang="tr-TR" smtClean="0"/>
              <a:t>27.10.2022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1C648B3-7BD8-438C-CAD6-2FD54EC6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04703C-5C6B-30B8-B6DA-43A4933A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2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5A54D8-2F76-3E1B-0364-E61DE869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E09512-9A12-AFE7-551F-3D54D8E4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7754-3042-4A14-8958-B33B8335C6B0}" type="datetime1">
              <a:rPr lang="tr-TR" smtClean="0"/>
              <a:t>27.10.2022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1327FE-5D40-D313-25EC-8D6E13CB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A22B41-EB38-580D-70A4-D6C80C33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3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97D97A2-083B-2266-60A5-0F8B072F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5CA-668F-4414-91FA-282066C8E99C}" type="datetime1">
              <a:rPr lang="tr-TR" smtClean="0"/>
              <a:t>27.10.2022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311B242-AC21-B5DE-6AF8-21A44D16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494ECF4-EA49-CA5B-C62A-243B373D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6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306A43-E855-6779-973E-CF98C6EB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3A6564-9449-4A1D-4DCC-42DDD78F3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8CDF11-D80E-C854-184E-9B1B85460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B8D953-081F-DE8C-F536-20BBB234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7057-BDDE-4644-92A9-304B7DC920B6}" type="datetime1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BF6F86-C395-CDA6-A7AF-A1362A2F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F93CE7-5230-4EDE-05CC-4C09A67A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7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6BDCF-AD41-DF12-5B3E-62F60C0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0B12199-1136-7D18-A204-B5D2B21E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0D51A79-1E7D-A69A-4708-30162926E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83B7F6-21AF-6C87-E146-1FFEE160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B1C8-69B5-4986-B4AF-E0AA831E74FE}" type="datetime1">
              <a:rPr lang="tr-TR" smtClean="0"/>
              <a:t>27.10.2022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BB3293-A820-A997-8EC9-494B9086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F5F6A4B-8EAB-45B0-60F2-EEC9607F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051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6D83AC-EE2B-2C1D-DA58-021DB441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7FF3BE9-D4F8-0394-6150-C6ACED3F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30053C-0F00-E34D-56FB-E999767A9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E1732-FBC6-4B29-A468-CA6F9C53B715}" type="datetime1">
              <a:rPr lang="tr-TR" smtClean="0"/>
              <a:t>27.10.2022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6CE01-FC5F-923F-03D9-248DCD770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https://asc.academicianstudies.com/en/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343022-8194-737D-6A77-9E90B20E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F4B9-ADAE-4912-820D-F0853CA64F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9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BD3512-2366-0A35-B832-0FDE1D09D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7957"/>
            <a:ext cx="8998634" cy="227200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9DBDD44-78A7-6C42-E8ED-B4942B143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NAME OF THE STUDY:</a:t>
            </a:r>
          </a:p>
          <a:p>
            <a:endParaRPr lang="tr-TR" dirty="0"/>
          </a:p>
          <a:p>
            <a:r>
              <a:rPr lang="tr-TR" dirty="0"/>
              <a:t>AUTHOR/AUTHORS: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CB7AA6-664D-8E71-AA91-3B116F7B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3" y="1364105"/>
            <a:ext cx="8124670" cy="22379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4D128A8-E2F9-45A9-5170-82533C7D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76498"/>
            <a:ext cx="1444877" cy="14448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C593164-E2F1-CAD3-6E52-3141F951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7" y="176498"/>
            <a:ext cx="1705650" cy="17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3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72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E01690-94A1-90EE-1A46-A6AEDF87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2D7D2B1-5318-BF9B-4FD6-36538F79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9" y="212114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F7AE38D-9413-6EC7-649F-8C95279C2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727" y="212114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7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6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3BF59E-029C-BE7D-086B-D34C29A8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https://asc.academicianstudies.com/en/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89F25B-54F8-2911-3766-E7C2EE46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8460"/>
            <a:ext cx="1700931" cy="17070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29A91BB-B76F-E149-A722-B7BB39A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31" y="188460"/>
            <a:ext cx="144487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199</Words>
  <Application>Microsoft Office PowerPoint</Application>
  <PresentationFormat>Geniş ekran</PresentationFormat>
  <Paragraphs>22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nurdan ....</dc:creator>
  <cp:lastModifiedBy>nurdan ....</cp:lastModifiedBy>
  <cp:revision>2</cp:revision>
  <dcterms:created xsi:type="dcterms:W3CDTF">2022-10-26T20:54:19Z</dcterms:created>
  <dcterms:modified xsi:type="dcterms:W3CDTF">2022-10-26T21:04:55Z</dcterms:modified>
</cp:coreProperties>
</file>