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D8A1-EE16-4D8B-8428-3413CDA580C8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1B65F-586C-4921-B889-51A5255944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16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313B1B-D1B3-AE7B-429F-AB5CF8964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BDB7024-605D-7248-C003-E598CD92A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B8CD36-1393-23AE-E938-3143BACA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6495-6852-4E4B-943B-441B7B7A3645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CF25A-8B06-068D-EC5E-1054FBD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A04FFD-7D0C-8594-DE84-AC9B0DA9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BEE93-6C90-CF56-2BC1-E9D35052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FC0E4A-1719-590C-F43C-51199D27B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C25192-523D-169F-785A-5E62934E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4D66-75D2-4BDC-883B-90BEE7E7451A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568D3B-9C17-A348-1796-A5B0AF1A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C5223D-4ED5-22BB-D71D-E852D9AD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B9F2EB7-12B7-1070-FCF4-E5B6EA720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564760-7931-814B-3617-D84E6B26F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898B84-1FE2-D80C-8AC0-AEA4B566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86-A868-4E87-8102-82F6227C0C3C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1E0A6D-906F-FC52-BE2B-2BE99717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0D0B8E-8BC9-AF18-FB01-CC7AD1D0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37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F65E9C-4BAA-7035-9042-D7B1ED91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9144CF-A031-769B-D7BB-E7618DA8B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33C1AF-70C0-4975-EBDD-455C86C9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08C2-055C-470B-9C1D-D02FCF07F7BD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83DDC1-9CB4-0C76-DA29-3D8C9725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23778F-2B2C-6C5C-61AA-0678C264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2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1AD113-B7F3-8541-0752-719687D2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4F27DE-BC84-74A2-62C9-92D27C9C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344060-F511-726A-1E50-2A82FD26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53-55DB-4027-9719-22DA79006EEA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CE1774-86CC-63B3-16FC-A3F85E16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411E38-306E-8C8B-B021-14BE0CF7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9AF5D5-8B35-98D0-0411-D048B0FE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E3B8C5-6595-7A51-2BE9-F5B7F902C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E009D2F-817C-10C3-3208-BAFDBA8B1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D1F8E8-2D21-494D-CEBA-DFEEC9BF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066E-ED3A-456A-9928-AEDF6E1A2A1F}" type="datetime1">
              <a:rPr lang="tr-TR" smtClean="0"/>
              <a:t>26.10.2022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B3E832-5A16-9909-55EA-8B54CDFB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061BDD-79D1-2703-05ED-481DE896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1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6468BE-7D10-34A6-3287-20BD8D1D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F4BE4C-18C4-E29F-29F0-D01795EA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0B365D-00EF-49A3-64B6-26C1F996D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B0F98E5-F189-3BD4-67E3-1E7B9ED39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6E90EC8-C1D1-FD43-300D-B5D66D123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BD6F06C-1FEC-E42F-4E7F-7E392241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63A9-5B29-4702-B0A8-342534BA16B0}" type="datetime1">
              <a:rPr lang="tr-TR" smtClean="0"/>
              <a:t>26.10.2022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B05923F-01A7-E6D9-DFC2-BD129AF1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B214344-E2C0-6F2E-E6A3-91D3354C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66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10C75-7B24-E4B9-91F8-DF350044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B06DE62-5E40-20A0-0A83-BA893516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A4E0-F122-4536-A47A-90AA20ED90F4}" type="datetime1">
              <a:rPr lang="tr-TR" smtClean="0"/>
              <a:t>26.10.2022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46AB10-71B4-8754-6033-36FCB7F6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8688093-517D-A37A-7BF6-D9956255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79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44E6FF-6F20-E892-42AF-20FB353E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B4FB-0048-4E3A-897C-7B8E580C14F1}" type="datetime1">
              <a:rPr lang="tr-TR" smtClean="0"/>
              <a:t>26.10.2022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4E48497-AF69-DE55-9642-7EDF6460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A22A5-7BC4-B622-0F3E-07A56956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2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6D0809-937E-C9B0-15E6-B41E9AAB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364723-6B95-5DC6-A017-4ECA102B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2FBDE9-CCED-6AC7-A6BA-0B983E970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3E6606D-13D0-A6C2-5B49-4405767A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CE86-713D-4A08-AD5E-290E60F61721}" type="datetime1">
              <a:rPr lang="tr-TR" smtClean="0"/>
              <a:t>26.10.2022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AD817AF-EBD6-6D6F-189C-DFB60D6D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B75D0E-541A-4FDD-46C2-95917145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0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5C5CA8-C7A5-1ACE-B51B-DFAD86DF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DE5CA7F-5449-068A-19AF-0B8785BA6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EF6F1F-6AA1-2EB7-A273-33F02F4C8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3297EB-5B8F-45EC-6654-1921D3CE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EF20-45C1-4701-BB1A-BDF2AD4FC7B7}" type="datetime1">
              <a:rPr lang="tr-TR" smtClean="0"/>
              <a:t>26.10.2022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84B76B-C6EC-CAF7-6206-3312AA33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2F22AD-AFED-EA49-64E5-FA2DC427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30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6489AA1-2AC4-790D-2807-22E9972B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D87755-A9AF-B363-A4AE-A9F7DD0B6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A9F6E6-4191-9876-DB2A-F41C66EBB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3D1E-DCB3-4694-BCD4-1B5FA3D5B182}" type="datetime1">
              <a:rPr lang="tr-TR" smtClean="0"/>
              <a:t>26.10.2022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E25CE-4B39-1237-1DAC-A3FA0D571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https://asc.academicianstudies.com/tr_tr/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012F6-093D-BCAA-7C77-5B31DEA2E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B0B89-E8E0-4A28-B0CD-8073E13F66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1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941231-F987-9D0E-4565-8F6BC4646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709F0D9-00C3-479C-CB81-65CBDCDB3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40"/>
            <a:ext cx="9144000" cy="2139759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ÇALIŞMANIN ADI: </a:t>
            </a:r>
          </a:p>
          <a:p>
            <a:r>
              <a:rPr lang="tr-TR" dirty="0"/>
              <a:t>YAZAR/YAZARLAR: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1EEA89-E2A6-9BE8-1E3E-DCA16E62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93" y="1241547"/>
            <a:ext cx="8244253" cy="23876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B3B92BC-C986-B87C-538D-C80A9C0B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354" y="284090"/>
            <a:ext cx="1444877" cy="14448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43CBC06-E351-230B-E9ED-B66E3456B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" y="284090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295008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40511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202299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8183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240658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71059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96760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51902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348625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8065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189786"/>
            <a:ext cx="6203852" cy="531690"/>
          </a:xfrm>
        </p:spPr>
        <p:txBody>
          <a:bodyPr/>
          <a:lstStyle/>
          <a:p>
            <a:r>
              <a:rPr lang="tr-TR" dirty="0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95855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FE06ED5-A311-B6A4-21FF-B5410B38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7A8528-170B-4C6F-5CA6-7CDB4BC4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9" y="382100"/>
            <a:ext cx="1676545" cy="167654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C93297B-00C3-94A4-5B94-E98BC454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344" y="258782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41658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68558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352305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414972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211646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363849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358BE47-EE14-EC2B-ADAA-69B08240C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" y="323679"/>
            <a:ext cx="1675217" cy="1677396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04F0E4-B103-5565-E9C4-F514506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23679"/>
            <a:ext cx="1442115" cy="1442115"/>
          </a:xfrm>
          <a:prstGeom prst="rect">
            <a:avLst/>
          </a:prstGeom>
        </p:spPr>
      </p:pic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79739797-2805-3E56-DD43-031AD13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https://asc.academicianstudies.com/tr_tr/</a:t>
            </a:r>
          </a:p>
        </p:txBody>
      </p:sp>
    </p:spTree>
    <p:extLst>
      <p:ext uri="{BB962C8B-B14F-4D97-AF65-F5344CB8AC3E}">
        <p14:creationId xmlns:p14="http://schemas.microsoft.com/office/powerpoint/2010/main" val="147539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235</Words>
  <Application>Microsoft Office PowerPoint</Application>
  <PresentationFormat>Geniş ekran</PresentationFormat>
  <Paragraphs>22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nurdan ....</dc:creator>
  <cp:lastModifiedBy>nurdan ....</cp:lastModifiedBy>
  <cp:revision>3</cp:revision>
  <dcterms:created xsi:type="dcterms:W3CDTF">2022-10-26T05:07:08Z</dcterms:created>
  <dcterms:modified xsi:type="dcterms:W3CDTF">2022-10-26T20:54:00Z</dcterms:modified>
</cp:coreProperties>
</file>