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7805A-226B-4B07-8BA3-97FC58EDB500}" type="datetimeFigureOut">
              <a:rPr lang="tr-TR" smtClean="0"/>
              <a:t>11.09.2024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1D01D-489F-4768-8FF9-5781036E3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311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0345AD-3CC7-F4BB-9DA5-3764901E3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6B7BB71-6954-2F19-F91F-D47ACD374C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8E69CBB-5E39-295E-969B-27D520CB1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C0EA-0F02-4446-A170-86AF1EBB2C23}" type="datetime1">
              <a:rPr lang="tr-TR" smtClean="0"/>
              <a:t>11.09.2024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C91F354-AB7C-CA72-3A88-36F5B4676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7222A7F-E409-0A4D-9951-D7D46676E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11EA-F1F5-46B7-B0F3-0DD2457762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8544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98AA50-895B-1E15-0A37-20B81ED29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817ADF3-73D2-7B20-3689-587154D18D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B96A32B-1A38-F0D7-1E2B-09F35DE6F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A03C-1059-4F81-AC46-C1630E5B3A78}" type="datetime1">
              <a:rPr lang="tr-TR" smtClean="0"/>
              <a:t>11.09.2024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3C9480-9CB8-4AAA-4BB3-3BB6B7D1B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B874969-CC31-53CF-2F31-2557814E2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11EA-F1F5-46B7-B0F3-0DD2457762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162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3AB47CA-3EB2-3674-8C74-26BB857AD7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12176C9-7DDF-DB82-52B0-A01B416F92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DA6D411-19A3-FA1A-B249-2864102A1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EFB6-7C48-48BD-8E41-436025252E0E}" type="datetime1">
              <a:rPr lang="tr-TR" smtClean="0"/>
              <a:t>11.09.2024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E2113EB-7653-D773-3A7C-5905BD606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56B8268-355C-F149-6FF9-A16339332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11EA-F1F5-46B7-B0F3-0DD2457762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70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3DFF9F5-0D54-7813-5AB6-C1F8FED35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356174B-B41F-F3F0-E846-8DE33347F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8F301A1-8E18-7E0F-D731-14052B689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F2A0-0C14-475E-AD95-C102FE694984}" type="datetime1">
              <a:rPr lang="tr-TR" smtClean="0"/>
              <a:t>11.09.2024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7040C15-122F-6DD9-5D0C-F43323B82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E10FEB6-0245-3DA1-96CB-694C9CF66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11EA-F1F5-46B7-B0F3-0DD2457762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729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293613-3AE2-11AE-3D49-908F7963C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2F1B69C-7D23-0F96-60AC-0843786E2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C9658B7-3CFD-B3C1-0550-DF881C997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3C98-A1E1-4D59-84AF-488BF43504B1}" type="datetime1">
              <a:rPr lang="tr-TR" smtClean="0"/>
              <a:t>11.09.2024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B7058EB-B782-2ACC-2C66-D5AB27308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AFCE793-CCE2-FD69-D7CA-599539005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11EA-F1F5-46B7-B0F3-0DD2457762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5716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A4B98D-390A-7FC5-8AF8-007DFDBCB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261FCE5-C6DF-E192-D24F-898A2B2B6D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69B9605-AAE2-8EE2-6AE9-FF009D6F3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970C763-1A63-97D0-D983-58958F2E5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EC12-2758-4583-931D-06BEB4F09B8C}" type="datetime1">
              <a:rPr lang="tr-TR" smtClean="0"/>
              <a:t>11.09.2024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862AD64-6B56-A7C7-29BA-FBD60E6AF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08B4564-60AF-0BAC-6434-911DA876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11EA-F1F5-46B7-B0F3-0DD2457762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4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91B6AE-FB7F-7A2D-D828-407FBB86D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0B090BD-8DDA-E0E0-EF3C-4A33B0A9D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AB5F4B0-9A00-1FB2-1116-EE3C6E4E8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AADD9E01-A8CE-6662-63FD-E0C021D5DB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9CC3BA2-9DC0-5CEA-3C12-7792F3798F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AEC91DBB-CB90-2E2E-4A53-015A53240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F3FF-EA5F-4709-A299-71DACF0E3D0C}" type="datetime1">
              <a:rPr lang="tr-TR" smtClean="0"/>
              <a:t>11.09.2024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73975BF-7C19-51B7-5C01-83FBFD40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F2F401F8-C998-3A4A-425B-36466AABB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11EA-F1F5-46B7-B0F3-0DD2457762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273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B7FE2AB-D220-A5F8-E30C-E1A2C5637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D35437A-8B02-882B-A656-4B10614CA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3C99-0725-4D45-A98C-11ACA8CD057A}" type="datetime1">
              <a:rPr lang="tr-TR" smtClean="0"/>
              <a:t>11.09.2024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FBD342C-B792-95B3-1E7C-7045508A9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0FE9A92-7735-8B63-A190-BE38E6EFC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11EA-F1F5-46B7-B0F3-0DD2457762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685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7764339-363F-7FA0-B800-070B925DE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A519-7F19-49CE-8377-EB76FA1904F2}" type="datetime1">
              <a:rPr lang="tr-TR" smtClean="0"/>
              <a:t>11.09.2024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23DF1C8-DF44-A6CF-8CF9-6928DCD1C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133BB12-19D4-19D3-7474-48D23B3F1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11EA-F1F5-46B7-B0F3-0DD2457762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2611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301D5A6-CA46-0515-368F-5AB7CD4FC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BAA37B-1C8A-E048-E3A8-3908157D6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4008F8D-BA8E-156F-C950-1E566F9F9A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84D1419-CE91-0160-027A-5EF0FCE94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68A8-EEAF-445D-9F27-26AE8B330A9B}" type="datetime1">
              <a:rPr lang="tr-TR" smtClean="0"/>
              <a:t>11.09.2024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E5D2FEA-FE98-E121-4B28-6B1D0C1ED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857CE8C-CB7C-9B71-F661-920D96ED9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11EA-F1F5-46B7-B0F3-0DD2457762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8584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FD91BBE-A6C0-9FD7-E8A1-4DE3FDD34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38107CE-1880-6689-51E0-F31FD267EB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0349BC7-BB37-2C3B-25D8-D031F66A63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BFB431A-77CD-22BF-4B1D-87B566B3B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565B-9AA0-440F-AF1F-F81D8501C04E}" type="datetime1">
              <a:rPr lang="tr-TR" smtClean="0"/>
              <a:t>11.09.2024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1067713-E53A-2CA9-08FF-4D8D305FD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639EC5B-F4DD-3E3A-7D79-8BF38901D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11EA-F1F5-46B7-B0F3-0DD2457762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24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53EF04E-2AFC-B034-BE36-7AC81E17A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4C5E1F4-B5F1-B86A-BC48-CA8C36347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1A4A411-35E4-EA6A-96C4-AEB9AD3EAC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AFACD-A9B9-4672-8E66-4083F4B85633}" type="datetime1">
              <a:rPr lang="tr-TR" smtClean="0"/>
              <a:t>11.09.2024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7C42AD3-E41F-85B9-D431-0BEAEA9064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4A1C605-6568-E4F0-2B46-9987C634C5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C11EA-F1F5-46B7-B0F3-0DD2457762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10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944CD93-0FD9-F2B9-0B39-5093C3668E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8140" y="2613009"/>
            <a:ext cx="5619750" cy="1290638"/>
          </a:xfrm>
        </p:spPr>
        <p:txBody>
          <a:bodyPr/>
          <a:lstStyle/>
          <a:p>
            <a:r>
              <a:rPr lang="tr-TR" b="1" i="0" dirty="0">
                <a:solidFill>
                  <a:srgbClr val="FEFEFE"/>
                </a:solidFill>
                <a:effectLst/>
              </a:rPr>
              <a:t>Research </a:t>
            </a:r>
            <a:r>
              <a:rPr lang="tr-TR" b="1" i="0" dirty="0" err="1">
                <a:solidFill>
                  <a:srgbClr val="FEFEFE"/>
                </a:solidFill>
                <a:effectLst/>
              </a:rPr>
              <a:t>Heading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C9ADA73-8380-70DB-CA33-54C7D48A42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6934" y="3447912"/>
            <a:ext cx="9144000" cy="3273563"/>
          </a:xfrm>
        </p:spPr>
        <p:txBody>
          <a:bodyPr>
            <a:normAutofit/>
          </a:bodyPr>
          <a:lstStyle/>
          <a:p>
            <a:r>
              <a:rPr lang="en-US" b="1" i="0" dirty="0">
                <a:solidFill>
                  <a:srgbClr val="4A66AC"/>
                </a:solidFill>
                <a:effectLst/>
                <a:latin typeface="YADK31a8HoQ 0"/>
              </a:rPr>
              <a:t>Name Surname-1</a:t>
            </a:r>
            <a:endParaRPr lang="en-US" dirty="0">
              <a:solidFill>
                <a:srgbClr val="4A66AC"/>
              </a:solidFill>
              <a:effectLst/>
              <a:latin typeface="YADK31a8HoQ 0"/>
            </a:endParaRPr>
          </a:p>
          <a:p>
            <a:r>
              <a:rPr lang="en-US" b="1" i="0" dirty="0">
                <a:solidFill>
                  <a:srgbClr val="4A66AC"/>
                </a:solidFill>
                <a:effectLst/>
                <a:latin typeface="YADK31a8HoQ 0"/>
              </a:rPr>
              <a:t>(Title, University)</a:t>
            </a:r>
            <a:endParaRPr lang="en-US" dirty="0">
              <a:solidFill>
                <a:srgbClr val="4A66AC"/>
              </a:solidFill>
              <a:effectLst/>
              <a:latin typeface="YADK31a8HoQ 0"/>
            </a:endParaRPr>
          </a:p>
          <a:p>
            <a:r>
              <a:rPr lang="en-US" b="1" i="0" dirty="0">
                <a:solidFill>
                  <a:srgbClr val="4A66AC"/>
                </a:solidFill>
                <a:effectLst/>
                <a:latin typeface="YADK31a8HoQ 0"/>
              </a:rPr>
              <a:t>Name Surname-2</a:t>
            </a:r>
            <a:endParaRPr lang="en-US" dirty="0">
              <a:solidFill>
                <a:srgbClr val="4A66AC"/>
              </a:solidFill>
              <a:effectLst/>
              <a:latin typeface="YADK31a8HoQ 0"/>
            </a:endParaRPr>
          </a:p>
          <a:p>
            <a:r>
              <a:rPr lang="en-US" b="1" i="0" dirty="0">
                <a:solidFill>
                  <a:srgbClr val="4A66AC"/>
                </a:solidFill>
                <a:effectLst/>
                <a:latin typeface="YADK31a8HoQ 0"/>
              </a:rPr>
              <a:t>(Title, University)</a:t>
            </a:r>
            <a:endParaRPr lang="en-US" dirty="0">
              <a:solidFill>
                <a:srgbClr val="4A66AC"/>
              </a:solidFill>
              <a:effectLst/>
              <a:latin typeface="YADK31a8HoQ 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C1A0C09-41CD-8751-13E2-4FD8A526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11EA-F1F5-46B7-B0F3-0DD2457762AF}" type="slidenum">
              <a:rPr lang="tr-TR" smtClean="0"/>
              <a:t>1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692645" y="136525"/>
            <a:ext cx="8406660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8th Academician Studies Congress ASC-2024/Fall</a:t>
            </a:r>
          </a:p>
          <a:p>
            <a:pPr algn="ctr"/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as a Basis for the Development and Modernization of Society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684" y="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444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44175C-FB09-3355-5BF0-D9E1B3BAE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5399"/>
            <a:ext cx="10515600" cy="1323975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0DB7B-1307-4342-3257-1E2841655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5599"/>
            <a:ext cx="10515600" cy="3281363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F8D8AD8-4B11-E138-EE07-9B0C61930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11EA-F1F5-46B7-B0F3-0DD2457762AF}" type="slidenum">
              <a:rPr lang="tr-TR" smtClean="0"/>
              <a:t>10</a:t>
            </a:fld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1604086" y="209842"/>
            <a:ext cx="75927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8th Academician Studies Congress ASC-2024/Fall</a:t>
            </a:r>
          </a:p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as a Basis for the Development and Modernization of Society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138" y="0"/>
            <a:ext cx="991383" cy="99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138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44175C-FB09-3355-5BF0-D9E1B3BAE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5399"/>
            <a:ext cx="10515600" cy="1323975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0DB7B-1307-4342-3257-1E2841655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5599"/>
            <a:ext cx="10515600" cy="3281363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F8D8AD8-4B11-E138-EE07-9B0C61930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11EA-F1F5-46B7-B0F3-0DD2457762AF}" type="slidenum">
              <a:rPr lang="tr-TR" smtClean="0"/>
              <a:t>11</a:t>
            </a:fld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1604086" y="209842"/>
            <a:ext cx="75927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8th Academician Studies Congress ASC-2024/Fall</a:t>
            </a:r>
          </a:p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as a Basis for the Development and Modernization of Society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138" y="0"/>
            <a:ext cx="991383" cy="99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641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44175C-FB09-3355-5BF0-D9E1B3BAE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5399"/>
            <a:ext cx="10515600" cy="1323975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0DB7B-1307-4342-3257-1E2841655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5599"/>
            <a:ext cx="10515600" cy="3281363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F8D8AD8-4B11-E138-EE07-9B0C61930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11EA-F1F5-46B7-B0F3-0DD2457762AF}" type="slidenum">
              <a:rPr lang="tr-TR" smtClean="0"/>
              <a:t>12</a:t>
            </a:fld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1604086" y="209842"/>
            <a:ext cx="75927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8th Academician Studies Congress ASC-2024/Fall</a:t>
            </a:r>
          </a:p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as a Basis for the Development and Modernization of Society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138" y="0"/>
            <a:ext cx="991383" cy="99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890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44175C-FB09-3355-5BF0-D9E1B3BAE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5399"/>
            <a:ext cx="10515600" cy="1323975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0DB7B-1307-4342-3257-1E2841655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5599"/>
            <a:ext cx="10515600" cy="3281363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F8D8AD8-4B11-E138-EE07-9B0C61930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11EA-F1F5-46B7-B0F3-0DD2457762AF}" type="slidenum">
              <a:rPr lang="tr-TR" smtClean="0"/>
              <a:t>13</a:t>
            </a:fld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1604086" y="209842"/>
            <a:ext cx="75927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8th Academician Studies Congress ASC-2024/Fall</a:t>
            </a:r>
          </a:p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as a Basis for the Development and Modernization of Society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138" y="0"/>
            <a:ext cx="991383" cy="99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575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44175C-FB09-3355-5BF0-D9E1B3BAE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5399"/>
            <a:ext cx="10515600" cy="1323975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0DB7B-1307-4342-3257-1E2841655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5599"/>
            <a:ext cx="10515600" cy="3281363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F8D8AD8-4B11-E138-EE07-9B0C61930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11EA-F1F5-46B7-B0F3-0DD2457762AF}" type="slidenum">
              <a:rPr lang="tr-TR" smtClean="0"/>
              <a:t>14</a:t>
            </a:fld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1604086" y="209842"/>
            <a:ext cx="75927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8th Academician Studies Congress ASC-2024/Fall</a:t>
            </a:r>
          </a:p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as a Basis for the Development and Modernization of Society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138" y="0"/>
            <a:ext cx="991383" cy="99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992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44175C-FB09-3355-5BF0-D9E1B3BAE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5399"/>
            <a:ext cx="10515600" cy="1323975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0DB7B-1307-4342-3257-1E2841655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5599"/>
            <a:ext cx="10515600" cy="3281363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F8D8AD8-4B11-E138-EE07-9B0C61930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11EA-F1F5-46B7-B0F3-0DD2457762AF}" type="slidenum">
              <a:rPr lang="tr-TR" smtClean="0"/>
              <a:t>15</a:t>
            </a:fld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1604086" y="209842"/>
            <a:ext cx="75927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8th Academician Studies Congress ASC-2024/Fall</a:t>
            </a:r>
          </a:p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as a Basis for the Development and Modernization of Society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138" y="0"/>
            <a:ext cx="991383" cy="99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931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44175C-FB09-3355-5BF0-D9E1B3BAE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5399"/>
            <a:ext cx="10515600" cy="1323975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0DB7B-1307-4342-3257-1E2841655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5599"/>
            <a:ext cx="10515600" cy="3281363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F8D8AD8-4B11-E138-EE07-9B0C61930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11EA-F1F5-46B7-B0F3-0DD2457762AF}" type="slidenum">
              <a:rPr lang="tr-TR" smtClean="0"/>
              <a:t>16</a:t>
            </a:fld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1604086" y="209842"/>
            <a:ext cx="75927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8th Academician Studies Congress ASC-2024/Fall</a:t>
            </a:r>
          </a:p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as a Basis for the Development and Modernization of Society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138" y="0"/>
            <a:ext cx="991383" cy="99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357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44175C-FB09-3355-5BF0-D9E1B3BAE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5399"/>
            <a:ext cx="10515600" cy="1323975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0DB7B-1307-4342-3257-1E2841655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5599"/>
            <a:ext cx="10515600" cy="3281363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F8D8AD8-4B11-E138-EE07-9B0C61930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11EA-F1F5-46B7-B0F3-0DD2457762AF}" type="slidenum">
              <a:rPr lang="tr-TR" smtClean="0"/>
              <a:t>17</a:t>
            </a:fld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1604086" y="209842"/>
            <a:ext cx="75927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8th Academician Studies Congress ASC-2024/Fall</a:t>
            </a:r>
          </a:p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as a Basis for the Development and Modernization of Society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138" y="0"/>
            <a:ext cx="991383" cy="99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799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44175C-FB09-3355-5BF0-D9E1B3BAE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5399"/>
            <a:ext cx="10515600" cy="1323975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0DB7B-1307-4342-3257-1E2841655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5599"/>
            <a:ext cx="10515600" cy="3281363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F8D8AD8-4B11-E138-EE07-9B0C61930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11EA-F1F5-46B7-B0F3-0DD2457762AF}" type="slidenum">
              <a:rPr lang="tr-TR" smtClean="0"/>
              <a:t>18</a:t>
            </a:fld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1604086" y="209842"/>
            <a:ext cx="75927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8th Academician Studies Congress ASC-2024/Fall</a:t>
            </a:r>
          </a:p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as a Basis for the Development and Modernization of Society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138" y="0"/>
            <a:ext cx="991383" cy="99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3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44175C-FB09-3355-5BF0-D9E1B3BAE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5399"/>
            <a:ext cx="10515600" cy="1323975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0DB7B-1307-4342-3257-1E2841655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5599"/>
            <a:ext cx="10515600" cy="3281363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F8D8AD8-4B11-E138-EE07-9B0C61930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11EA-F1F5-46B7-B0F3-0DD2457762AF}" type="slidenum">
              <a:rPr lang="tr-TR" smtClean="0"/>
              <a:t>19</a:t>
            </a:fld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1604086" y="209842"/>
            <a:ext cx="75927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8th Academician Studies Congress ASC-2024/Fall</a:t>
            </a:r>
          </a:p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as a Basis for the Development and Modernization of Society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138" y="0"/>
            <a:ext cx="991383" cy="99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682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44175C-FB09-3355-5BF0-D9E1B3BAE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5399"/>
            <a:ext cx="10515600" cy="1323975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0DB7B-1307-4342-3257-1E2841655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5599"/>
            <a:ext cx="10515600" cy="3281363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F8D8AD8-4B11-E138-EE07-9B0C61930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11EA-F1F5-46B7-B0F3-0DD2457762AF}" type="slidenum">
              <a:rPr lang="tr-TR" smtClean="0"/>
              <a:t>2</a:t>
            </a:fld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1604086" y="209842"/>
            <a:ext cx="75927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8th Academician Studies Congress ASC-2024/Fall</a:t>
            </a:r>
          </a:p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as a Basis for the Development and Modernization of Society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138" y="0"/>
            <a:ext cx="991383" cy="99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567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44175C-FB09-3355-5BF0-D9E1B3BAE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5399"/>
            <a:ext cx="10515600" cy="1323975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0DB7B-1307-4342-3257-1E2841655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5599"/>
            <a:ext cx="10515600" cy="3281363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F8D8AD8-4B11-E138-EE07-9B0C61930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11EA-F1F5-46B7-B0F3-0DD2457762AF}" type="slidenum">
              <a:rPr lang="tr-TR" smtClean="0"/>
              <a:t>20</a:t>
            </a:fld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1604086" y="209842"/>
            <a:ext cx="75927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8th Academician Studies Congress ASC-2024/Fall</a:t>
            </a:r>
          </a:p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as a Basis for the Development and Modernization of Society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138" y="0"/>
            <a:ext cx="991383" cy="99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53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44175C-FB09-3355-5BF0-D9E1B3BAE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5399"/>
            <a:ext cx="10515600" cy="1323975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0DB7B-1307-4342-3257-1E2841655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5599"/>
            <a:ext cx="10515600" cy="3281363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F8D8AD8-4B11-E138-EE07-9B0C61930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11EA-F1F5-46B7-B0F3-0DD2457762AF}" type="slidenum">
              <a:rPr lang="tr-TR" smtClean="0"/>
              <a:t>3</a:t>
            </a:fld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1604086" y="209842"/>
            <a:ext cx="75927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8th Academician Studies Congress ASC-2024/Fall</a:t>
            </a:r>
          </a:p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as a Basis for the Development and Modernization of Society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138" y="0"/>
            <a:ext cx="991383" cy="99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078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44175C-FB09-3355-5BF0-D9E1B3BAE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5399"/>
            <a:ext cx="10515600" cy="1323975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0DB7B-1307-4342-3257-1E2841655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5599"/>
            <a:ext cx="10515600" cy="3281363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F8D8AD8-4B11-E138-EE07-9B0C61930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11EA-F1F5-46B7-B0F3-0DD2457762AF}" type="slidenum">
              <a:rPr lang="tr-TR" smtClean="0"/>
              <a:t>4</a:t>
            </a:fld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1604086" y="209842"/>
            <a:ext cx="75927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8th Academician Studies Congress ASC-2024/Fall</a:t>
            </a:r>
          </a:p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as a Basis for the Development and Modernization of Society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138" y="0"/>
            <a:ext cx="991383" cy="99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036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44175C-FB09-3355-5BF0-D9E1B3BAE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5399"/>
            <a:ext cx="10515600" cy="1323975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0DB7B-1307-4342-3257-1E2841655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5599"/>
            <a:ext cx="10515600" cy="3281363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F8D8AD8-4B11-E138-EE07-9B0C61930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11EA-F1F5-46B7-B0F3-0DD2457762AF}" type="slidenum">
              <a:rPr lang="tr-TR" smtClean="0"/>
              <a:t>5</a:t>
            </a:fld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1604086" y="209842"/>
            <a:ext cx="75927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8th Academician Studies Congress ASC-2024/Fall</a:t>
            </a:r>
          </a:p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as a Basis for the Development and Modernization of Society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138" y="0"/>
            <a:ext cx="991383" cy="99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846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44175C-FB09-3355-5BF0-D9E1B3BAE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5399"/>
            <a:ext cx="10515600" cy="1323975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0DB7B-1307-4342-3257-1E2841655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5599"/>
            <a:ext cx="10515600" cy="3281363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F8D8AD8-4B11-E138-EE07-9B0C61930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11EA-F1F5-46B7-B0F3-0DD2457762AF}" type="slidenum">
              <a:rPr lang="tr-TR" smtClean="0"/>
              <a:t>6</a:t>
            </a:fld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1604086" y="209842"/>
            <a:ext cx="75927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8th Academician Studies Congress ASC-2024/Fall</a:t>
            </a:r>
          </a:p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as a Basis for the Development and Modernization of Society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138" y="0"/>
            <a:ext cx="991383" cy="99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585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44175C-FB09-3355-5BF0-D9E1B3BAE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5399"/>
            <a:ext cx="10515600" cy="1323975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0DB7B-1307-4342-3257-1E2841655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5599"/>
            <a:ext cx="10515600" cy="3281363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F8D8AD8-4B11-E138-EE07-9B0C61930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11EA-F1F5-46B7-B0F3-0DD2457762AF}" type="slidenum">
              <a:rPr lang="tr-TR" smtClean="0"/>
              <a:t>7</a:t>
            </a:fld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1604086" y="209842"/>
            <a:ext cx="75927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8th Academician Studies Congress ASC-2024/Fall</a:t>
            </a:r>
          </a:p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as a Basis for the Development and Modernization of Society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138" y="0"/>
            <a:ext cx="991383" cy="99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102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44175C-FB09-3355-5BF0-D9E1B3BAE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5399"/>
            <a:ext cx="10515600" cy="1323975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0DB7B-1307-4342-3257-1E2841655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5599"/>
            <a:ext cx="10515600" cy="3281363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F8D8AD8-4B11-E138-EE07-9B0C61930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11EA-F1F5-46B7-B0F3-0DD2457762AF}" type="slidenum">
              <a:rPr lang="tr-TR" smtClean="0"/>
              <a:t>8</a:t>
            </a:fld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1604086" y="209842"/>
            <a:ext cx="75927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8th Academician Studies Congress ASC-2024/Fall</a:t>
            </a:r>
          </a:p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as a Basis for the Development and Modernization of Society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138" y="0"/>
            <a:ext cx="991383" cy="99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886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44175C-FB09-3355-5BF0-D9E1B3BAE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5399"/>
            <a:ext cx="10515600" cy="1323975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0DB7B-1307-4342-3257-1E2841655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5599"/>
            <a:ext cx="10515600" cy="3281363"/>
          </a:xfrm>
        </p:spPr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F8D8AD8-4B11-E138-EE07-9B0C61930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11EA-F1F5-46B7-B0F3-0DD2457762AF}" type="slidenum">
              <a:rPr lang="tr-TR" smtClean="0"/>
              <a:t>9</a:t>
            </a:fld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1604086" y="209842"/>
            <a:ext cx="75927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8th Academician Studies Congress ASC-2024/Fall</a:t>
            </a:r>
          </a:p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as a Basis for the Development and Modernization of Society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138" y="0"/>
            <a:ext cx="991383" cy="99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075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-VII ASC spring.potx" id="{050026A4-80AF-4B42-A283-6B20D9EBD417}" vid="{0F07A478-45E2-4585-8D2E-D81FC9708CC7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416</Words>
  <Application>Microsoft Office PowerPoint</Application>
  <PresentationFormat>Geniş ekran</PresentationFormat>
  <Paragraphs>66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YADK31a8HoQ 0</vt:lpstr>
      <vt:lpstr>Office Teması</vt:lpstr>
      <vt:lpstr>Research Heading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Heading</dc:title>
  <dc:creator>Orjin</dc:creator>
  <cp:lastModifiedBy>mustafa şeker</cp:lastModifiedBy>
  <cp:revision>6</cp:revision>
  <dcterms:created xsi:type="dcterms:W3CDTF">2024-04-14T17:58:45Z</dcterms:created>
  <dcterms:modified xsi:type="dcterms:W3CDTF">2024-09-11T11:10:40Z</dcterms:modified>
</cp:coreProperties>
</file>